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nl-NL"/>
              <a:t>Klik om stijl te bewerken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nl-NL"/>
              <a:t>Klik om stijl te bewerken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nl-NL"/>
              <a:t>Klik om stijl te bewerken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nl-NL"/>
              <a:t>Klik om stijl te bewerken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nl-NL"/>
              <a:t>Klik om stijl te bewerken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913795" y="2912232"/>
            <a:ext cx="5107208" cy="287896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72200" y="2912232"/>
            <a:ext cx="5095357" cy="287896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nl-NL"/>
              <a:t>Klik om stijl te bewerken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12/8/2017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92544E-49B0-4518-8414-21AD0DEB7C73}"/>
              </a:ext>
            </a:extLst>
          </p:cNvPr>
          <p:cNvSpPr>
            <a:spLocks noGrp="1"/>
          </p:cNvSpPr>
          <p:nvPr>
            <p:ph type="ctrTitle"/>
          </p:nvPr>
        </p:nvSpPr>
        <p:spPr/>
        <p:txBody>
          <a:bodyPr/>
          <a:lstStyle/>
          <a:p>
            <a:r>
              <a:rPr lang="nl-NL" dirty="0"/>
              <a:t>Voeding cavia</a:t>
            </a:r>
          </a:p>
        </p:txBody>
      </p:sp>
      <p:sp>
        <p:nvSpPr>
          <p:cNvPr id="3" name="Ondertitel 2">
            <a:extLst>
              <a:ext uri="{FF2B5EF4-FFF2-40B4-BE49-F238E27FC236}">
                <a16:creationId xmlns:a16="http://schemas.microsoft.com/office/drawing/2014/main" id="{1E550AAD-3277-4E36-BDF3-AB7CEF2B5DD7}"/>
              </a:ext>
            </a:extLst>
          </p:cNvPr>
          <p:cNvSpPr>
            <a:spLocks noGrp="1"/>
          </p:cNvSpPr>
          <p:nvPr>
            <p:ph type="subTitle" idx="1"/>
          </p:nvPr>
        </p:nvSpPr>
        <p:spPr/>
        <p:txBody>
          <a:bodyPr/>
          <a:lstStyle/>
          <a:p>
            <a:r>
              <a:rPr lang="nl-NL" dirty="0"/>
              <a:t>Door: Silke, Anniek en Kayleigh</a:t>
            </a:r>
          </a:p>
        </p:txBody>
      </p:sp>
    </p:spTree>
    <p:extLst>
      <p:ext uri="{BB962C8B-B14F-4D97-AF65-F5344CB8AC3E}">
        <p14:creationId xmlns:p14="http://schemas.microsoft.com/office/powerpoint/2010/main" val="1117401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7679BF-B7E4-4751-8DC7-44F45DE6CAF1}"/>
              </a:ext>
            </a:extLst>
          </p:cNvPr>
          <p:cNvSpPr>
            <a:spLocks noGrp="1"/>
          </p:cNvSpPr>
          <p:nvPr>
            <p:ph type="title"/>
          </p:nvPr>
        </p:nvSpPr>
        <p:spPr/>
        <p:txBody>
          <a:bodyPr/>
          <a:lstStyle/>
          <a:p>
            <a:r>
              <a:rPr lang="nl-NL" dirty="0"/>
              <a:t>Het gebit</a:t>
            </a:r>
          </a:p>
        </p:txBody>
      </p:sp>
      <p:sp>
        <p:nvSpPr>
          <p:cNvPr id="3" name="Tijdelijke aanduiding voor inhoud 2">
            <a:extLst>
              <a:ext uri="{FF2B5EF4-FFF2-40B4-BE49-F238E27FC236}">
                <a16:creationId xmlns:a16="http://schemas.microsoft.com/office/drawing/2014/main" id="{D294B95B-4CB7-4C30-A440-0BC1C8147AB2}"/>
              </a:ext>
            </a:extLst>
          </p:cNvPr>
          <p:cNvSpPr>
            <a:spLocks noGrp="1"/>
          </p:cNvSpPr>
          <p:nvPr>
            <p:ph idx="1"/>
          </p:nvPr>
        </p:nvSpPr>
        <p:spPr>
          <a:xfrm>
            <a:off x="913795" y="2096064"/>
            <a:ext cx="10353762" cy="3695136"/>
          </a:xfrm>
        </p:spPr>
        <p:txBody>
          <a:bodyPr/>
          <a:lstStyle/>
          <a:p>
            <a:r>
              <a:rPr lang="nl-NL" dirty="0"/>
              <a:t>Een cavia heeft 4 snijtanden en 16 kiezen welke gedurende het hele leven door groeien. De cavia knaagt met zijn snijtanden, dit is een verticale beweging.</a:t>
            </a:r>
          </a:p>
          <a:p>
            <a:r>
              <a:rPr lang="nl-NL" dirty="0"/>
              <a:t>De snijtanden groeien wel 6-8 cm per jaar. </a:t>
            </a:r>
          </a:p>
          <a:p>
            <a:r>
              <a:rPr lang="nl-NL" dirty="0"/>
              <a:t>De cavia knauwt met zijn kiezen, dit is een horizontale beweging.</a:t>
            </a:r>
          </a:p>
          <a:p>
            <a:pPr marL="0" indent="0">
              <a:buNone/>
            </a:pPr>
            <a:endParaRPr lang="nl-NL" dirty="0"/>
          </a:p>
        </p:txBody>
      </p:sp>
      <p:pic>
        <p:nvPicPr>
          <p:cNvPr id="1028" name="Picture 4" descr="Afbeeldingsresultaat voor gebit cavia">
            <a:extLst>
              <a:ext uri="{FF2B5EF4-FFF2-40B4-BE49-F238E27FC236}">
                <a16:creationId xmlns:a16="http://schemas.microsoft.com/office/drawing/2014/main" id="{2D86140F-9307-4162-84BE-FBFB9D2A6E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62" y="3903975"/>
            <a:ext cx="4142543" cy="2823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079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BDF098-0018-4FAE-9CCB-1628A040ECDB}"/>
              </a:ext>
            </a:extLst>
          </p:cNvPr>
          <p:cNvSpPr>
            <a:spLocks noGrp="1"/>
          </p:cNvSpPr>
          <p:nvPr>
            <p:ph type="title"/>
          </p:nvPr>
        </p:nvSpPr>
        <p:spPr/>
        <p:txBody>
          <a:bodyPr/>
          <a:lstStyle/>
          <a:p>
            <a:r>
              <a:rPr lang="nl-NL" dirty="0"/>
              <a:t>De vertering</a:t>
            </a:r>
          </a:p>
        </p:txBody>
      </p:sp>
      <p:sp>
        <p:nvSpPr>
          <p:cNvPr id="3" name="Tijdelijke aanduiding voor inhoud 2">
            <a:extLst>
              <a:ext uri="{FF2B5EF4-FFF2-40B4-BE49-F238E27FC236}">
                <a16:creationId xmlns:a16="http://schemas.microsoft.com/office/drawing/2014/main" id="{789BA6FE-3D7A-4FFF-9B75-68BD293B5979}"/>
              </a:ext>
            </a:extLst>
          </p:cNvPr>
          <p:cNvSpPr>
            <a:spLocks noGrp="1"/>
          </p:cNvSpPr>
          <p:nvPr>
            <p:ph idx="1"/>
          </p:nvPr>
        </p:nvSpPr>
        <p:spPr/>
        <p:txBody>
          <a:bodyPr>
            <a:normAutofit/>
          </a:bodyPr>
          <a:lstStyle/>
          <a:p>
            <a:r>
              <a:rPr lang="nl-NL" dirty="0"/>
              <a:t>D</a:t>
            </a:r>
            <a:r>
              <a:rPr lang="nl-NL" dirty="0" smtClean="0"/>
              <a:t>e </a:t>
            </a:r>
            <a:r>
              <a:rPr lang="nl-NL" dirty="0"/>
              <a:t>cavia heeft geen </a:t>
            </a:r>
            <a:r>
              <a:rPr lang="nl-NL" dirty="0" smtClean="0"/>
              <a:t>blinde </a:t>
            </a:r>
            <a:r>
              <a:rPr lang="nl-NL" dirty="0"/>
              <a:t>zak. De blinde zak is een deel van de maag zonder spijsverteringsklieren. De maagwand heeft een zwak ontwikkelde spierlaag. Dit heeft als gevolg dat cavia’s niet kunnen overgeven.</a:t>
            </a:r>
          </a:p>
          <a:p>
            <a:r>
              <a:rPr lang="nl-NL" dirty="0"/>
              <a:t>Na het passeren van de maag komt het voedsel in de dunne darm(1,5m) lang. Hier wordt het verwerkt onder invloed van onder andere gal. Vervolgens komt de voedselbrij in de blinde darm. In de blinde darm worden zachte keutels geproduceerd. Deze zachte keutel passeren de dikke darm onveranderd en worden vervolgens door de cavia direct opgegeten bij het passeren van de anus.</a:t>
            </a:r>
          </a:p>
          <a:p>
            <a:endParaRPr lang="nl-NL" dirty="0"/>
          </a:p>
        </p:txBody>
      </p:sp>
    </p:spTree>
    <p:extLst>
      <p:ext uri="{BB962C8B-B14F-4D97-AF65-F5344CB8AC3E}">
        <p14:creationId xmlns:p14="http://schemas.microsoft.com/office/powerpoint/2010/main" val="2831685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343A4D-1BC9-4535-9704-3175E1760C68}"/>
              </a:ext>
            </a:extLst>
          </p:cNvPr>
          <p:cNvSpPr>
            <a:spLocks noGrp="1"/>
          </p:cNvSpPr>
          <p:nvPr>
            <p:ph type="title"/>
          </p:nvPr>
        </p:nvSpPr>
        <p:spPr/>
        <p:txBody>
          <a:bodyPr/>
          <a:lstStyle/>
          <a:p>
            <a:r>
              <a:rPr lang="nl-NL" dirty="0"/>
              <a:t>Wat gebeurt waar?</a:t>
            </a:r>
          </a:p>
        </p:txBody>
      </p:sp>
      <p:sp>
        <p:nvSpPr>
          <p:cNvPr id="3" name="Tijdelijke aanduiding voor inhoud 2">
            <a:extLst>
              <a:ext uri="{FF2B5EF4-FFF2-40B4-BE49-F238E27FC236}">
                <a16:creationId xmlns:a16="http://schemas.microsoft.com/office/drawing/2014/main" id="{D34BEC85-F3CD-4A73-A4FD-C17BA27BCD10}"/>
              </a:ext>
            </a:extLst>
          </p:cNvPr>
          <p:cNvSpPr>
            <a:spLocks noGrp="1"/>
          </p:cNvSpPr>
          <p:nvPr>
            <p:ph idx="1"/>
          </p:nvPr>
        </p:nvSpPr>
        <p:spPr/>
        <p:txBody>
          <a:bodyPr/>
          <a:lstStyle/>
          <a:p>
            <a:r>
              <a:rPr lang="nl-NL" dirty="0"/>
              <a:t>Slokdarm: eten vervoeren</a:t>
            </a:r>
          </a:p>
          <a:p>
            <a:r>
              <a:rPr lang="nl-NL" dirty="0"/>
              <a:t>Maag: eten opslaan. Deze is relatief groot 5 tot 10 cm.</a:t>
            </a:r>
          </a:p>
          <a:p>
            <a:r>
              <a:rPr lang="nl-NL" dirty="0"/>
              <a:t>Dunne darm: In het eerste gedeelte van de dunne darm wordt het eten gemengd met spijsverteringsenzymen die aangemaakt zijn in de lever en de alvleesklier.</a:t>
            </a:r>
          </a:p>
          <a:p>
            <a:r>
              <a:rPr lang="nl-NL" dirty="0"/>
              <a:t>Blinde darm en dikke darm: De primaire functie van de dikke darm is het opnemen van water en zouten uit het verteerde voedsel</a:t>
            </a:r>
          </a:p>
          <a:p>
            <a:r>
              <a:rPr lang="nl-NL" dirty="0"/>
              <a:t>Endeldarm: De endeldarm vormt de opslagplek voor de ontlasting totdat deze vol zit</a:t>
            </a:r>
          </a:p>
          <a:p>
            <a:r>
              <a:rPr lang="nl-NL" dirty="0"/>
              <a:t>Anus: de ontlasting verlaat via het lichaam</a:t>
            </a:r>
          </a:p>
          <a:p>
            <a:endParaRPr lang="nl-NL" dirty="0"/>
          </a:p>
        </p:txBody>
      </p:sp>
    </p:spTree>
    <p:extLst>
      <p:ext uri="{BB962C8B-B14F-4D97-AF65-F5344CB8AC3E}">
        <p14:creationId xmlns:p14="http://schemas.microsoft.com/office/powerpoint/2010/main" val="67817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DA4492-250B-44DD-9E1B-CB000EEFC72D}"/>
              </a:ext>
            </a:extLst>
          </p:cNvPr>
          <p:cNvSpPr>
            <a:spLocks noGrp="1"/>
          </p:cNvSpPr>
          <p:nvPr>
            <p:ph type="title"/>
          </p:nvPr>
        </p:nvSpPr>
        <p:spPr/>
        <p:txBody>
          <a:bodyPr>
            <a:normAutofit fontScale="90000"/>
          </a:bodyPr>
          <a:lstStyle/>
          <a:p>
            <a:r>
              <a:rPr lang="nl-NL" dirty="0"/>
              <a:t>Veel voorkomende ingrediënten in de voeding</a:t>
            </a:r>
            <a:br>
              <a:rPr lang="nl-NL" dirty="0"/>
            </a:br>
            <a:endParaRPr lang="nl-NL" dirty="0"/>
          </a:p>
        </p:txBody>
      </p:sp>
      <p:sp>
        <p:nvSpPr>
          <p:cNvPr id="3" name="Tijdelijke aanduiding voor inhoud 2">
            <a:extLst>
              <a:ext uri="{FF2B5EF4-FFF2-40B4-BE49-F238E27FC236}">
                <a16:creationId xmlns:a16="http://schemas.microsoft.com/office/drawing/2014/main" id="{0BB44D13-BF46-4FD0-BA4D-E3B57CB55AB9}"/>
              </a:ext>
            </a:extLst>
          </p:cNvPr>
          <p:cNvSpPr>
            <a:spLocks noGrp="1"/>
          </p:cNvSpPr>
          <p:nvPr>
            <p:ph idx="1"/>
          </p:nvPr>
        </p:nvSpPr>
        <p:spPr/>
        <p:txBody>
          <a:bodyPr>
            <a:normAutofit lnSpcReduction="10000"/>
          </a:bodyPr>
          <a:lstStyle/>
          <a:p>
            <a:r>
              <a:rPr lang="nl-NL" dirty="0"/>
              <a:t>Hoewel hooi en groente het belangrijkst zijn, moeten cavia’s ook goed hardvoer/brokken eten.</a:t>
            </a:r>
          </a:p>
          <a:p>
            <a:r>
              <a:rPr lang="nl-NL" dirty="0"/>
              <a:t>In deze brokken zitten veel plantaardige vezels, welke de darmbeweging stimuleren en de gezonde darmflora in stand houden</a:t>
            </a:r>
          </a:p>
          <a:p>
            <a:r>
              <a:rPr lang="nl-NL" dirty="0"/>
              <a:t>Mengvoer is vaak gebaseerd op granen, waar veel zetmeel in zit. Te veel zetmeel leidt tot diarree, wat erg gevaarlijk is bij cavia’s</a:t>
            </a:r>
          </a:p>
          <a:p>
            <a:r>
              <a:rPr lang="nl-NL" dirty="0"/>
              <a:t>Er zijn ook  speciale ongemengde caviabrokken deze brokken zijn speciaal ontwikkeld voor cavia’s en bevatten extra vitamine C, wat bij cavia’s erg belangrijk is. </a:t>
            </a:r>
          </a:p>
        </p:txBody>
      </p:sp>
    </p:spTree>
    <p:extLst>
      <p:ext uri="{BB962C8B-B14F-4D97-AF65-F5344CB8AC3E}">
        <p14:creationId xmlns:p14="http://schemas.microsoft.com/office/powerpoint/2010/main" val="3920897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C7B8D-EE8A-4489-8709-26E187113524}"/>
              </a:ext>
            </a:extLst>
          </p:cNvPr>
          <p:cNvSpPr>
            <a:spLocks noGrp="1"/>
          </p:cNvSpPr>
          <p:nvPr>
            <p:ph type="title"/>
          </p:nvPr>
        </p:nvSpPr>
        <p:spPr/>
        <p:txBody>
          <a:bodyPr/>
          <a:lstStyle/>
          <a:p>
            <a:r>
              <a:rPr lang="nl-NL" dirty="0"/>
              <a:t>Voerbehoefte en voerhoeveelheid</a:t>
            </a:r>
          </a:p>
        </p:txBody>
      </p:sp>
      <p:sp>
        <p:nvSpPr>
          <p:cNvPr id="3" name="Tijdelijke aanduiding voor inhoud 2">
            <a:extLst>
              <a:ext uri="{FF2B5EF4-FFF2-40B4-BE49-F238E27FC236}">
                <a16:creationId xmlns:a16="http://schemas.microsoft.com/office/drawing/2014/main" id="{9403A619-26F8-4A3C-9EF0-3480FF079BED}"/>
              </a:ext>
            </a:extLst>
          </p:cNvPr>
          <p:cNvSpPr>
            <a:spLocks noGrp="1"/>
          </p:cNvSpPr>
          <p:nvPr>
            <p:ph idx="1"/>
          </p:nvPr>
        </p:nvSpPr>
        <p:spPr/>
        <p:txBody>
          <a:bodyPr/>
          <a:lstStyle/>
          <a:p>
            <a:r>
              <a:rPr lang="nl-NL" dirty="0"/>
              <a:t>Ten eerste is het belangrijk om te weten dat brokjes pas op de derde plaats komen, na hooi en groenten.</a:t>
            </a:r>
          </a:p>
          <a:p>
            <a:r>
              <a:rPr lang="nl-NL" dirty="0"/>
              <a:t>Cavia’s eten zo’n 20-30 gram brokjes per dag en dat moet voldoende zijn. Eten ze meer dan dat, dan eten ze vaak te weinig hooi en kunnen ze gebitsproblemen krijgen.</a:t>
            </a:r>
          </a:p>
        </p:txBody>
      </p:sp>
    </p:spTree>
    <p:extLst>
      <p:ext uri="{BB962C8B-B14F-4D97-AF65-F5344CB8AC3E}">
        <p14:creationId xmlns:p14="http://schemas.microsoft.com/office/powerpoint/2010/main" val="1610388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5BC390-DB9A-4CB0-8400-E3C5226399DA}"/>
              </a:ext>
            </a:extLst>
          </p:cNvPr>
          <p:cNvSpPr>
            <a:spLocks noGrp="1"/>
          </p:cNvSpPr>
          <p:nvPr>
            <p:ph type="title"/>
          </p:nvPr>
        </p:nvSpPr>
        <p:spPr/>
        <p:txBody>
          <a:bodyPr/>
          <a:lstStyle/>
          <a:p>
            <a:r>
              <a:rPr lang="nl-NL" dirty="0"/>
              <a:t>Foerageergedrag </a:t>
            </a:r>
          </a:p>
        </p:txBody>
      </p:sp>
      <p:sp>
        <p:nvSpPr>
          <p:cNvPr id="3" name="Tijdelijke aanduiding voor inhoud 2">
            <a:extLst>
              <a:ext uri="{FF2B5EF4-FFF2-40B4-BE49-F238E27FC236}">
                <a16:creationId xmlns:a16="http://schemas.microsoft.com/office/drawing/2014/main" id="{1A42480B-3225-4B36-9E2E-697A0B904B59}"/>
              </a:ext>
            </a:extLst>
          </p:cNvPr>
          <p:cNvSpPr>
            <a:spLocks noGrp="1"/>
          </p:cNvSpPr>
          <p:nvPr>
            <p:ph idx="1"/>
          </p:nvPr>
        </p:nvSpPr>
        <p:spPr/>
        <p:txBody>
          <a:bodyPr/>
          <a:lstStyle/>
          <a:p>
            <a:r>
              <a:rPr lang="nl-NL" dirty="0"/>
              <a:t>Cavia's zijn grote eters en eten de hele dag door.</a:t>
            </a:r>
          </a:p>
          <a:p>
            <a:r>
              <a:rPr lang="nl-NL" dirty="0"/>
              <a:t> In de natuur zijn ze de hele dag in de weer met het eten van grassen, bladeren, planten en bloemen.</a:t>
            </a:r>
          </a:p>
          <a:p>
            <a:r>
              <a:rPr lang="nl-NL" dirty="0"/>
              <a:t>Omdat een cavia, net als de mens, niet zelf vitamine C kan aanmaken moet ervoor gezorgd worden dat dit voldoende in het voer aanwezig is. Een cavia van 1 kilo heeft 20 mg vitamine C per dag nodig.</a:t>
            </a:r>
          </a:p>
          <a:p>
            <a:r>
              <a:rPr lang="nl-NL" dirty="0"/>
              <a:t>In het wild zit er genoeg vitamine C in hun voeding.</a:t>
            </a:r>
          </a:p>
        </p:txBody>
      </p:sp>
    </p:spTree>
    <p:extLst>
      <p:ext uri="{BB962C8B-B14F-4D97-AF65-F5344CB8AC3E}">
        <p14:creationId xmlns:p14="http://schemas.microsoft.com/office/powerpoint/2010/main" val="1671727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6A09B1-7B48-4627-B794-F923D1467997}"/>
              </a:ext>
            </a:extLst>
          </p:cNvPr>
          <p:cNvSpPr>
            <a:spLocks noGrp="1"/>
          </p:cNvSpPr>
          <p:nvPr>
            <p:ph type="title"/>
          </p:nvPr>
        </p:nvSpPr>
        <p:spPr/>
        <p:txBody>
          <a:bodyPr/>
          <a:lstStyle/>
          <a:p>
            <a:r>
              <a:rPr lang="nl-NL" dirty="0"/>
              <a:t>opvallende zaken betreft de voeding en de vertering</a:t>
            </a:r>
          </a:p>
        </p:txBody>
      </p:sp>
      <p:sp>
        <p:nvSpPr>
          <p:cNvPr id="3" name="Tijdelijke aanduiding voor inhoud 2">
            <a:extLst>
              <a:ext uri="{FF2B5EF4-FFF2-40B4-BE49-F238E27FC236}">
                <a16:creationId xmlns:a16="http://schemas.microsoft.com/office/drawing/2014/main" id="{3E88CA4E-DEFA-475E-B709-4D52B9DC8931}"/>
              </a:ext>
            </a:extLst>
          </p:cNvPr>
          <p:cNvSpPr>
            <a:spLocks noGrp="1"/>
          </p:cNvSpPr>
          <p:nvPr>
            <p:ph idx="1"/>
          </p:nvPr>
        </p:nvSpPr>
        <p:spPr/>
        <p:txBody>
          <a:bodyPr/>
          <a:lstStyle/>
          <a:p>
            <a:r>
              <a:rPr lang="nl-NL" dirty="0"/>
              <a:t>Cavia´s hebben een bijzondere spijsvertering. Een groot deel van de vertering vindt plaats in het laatste stuk van het maagdarmkanaal, namelijk de dikke darm en de blinde darm.</a:t>
            </a:r>
          </a:p>
          <a:p>
            <a:r>
              <a:rPr lang="nl-NL" dirty="0"/>
              <a:t>Veel voedingsstoffen die bij de vertering in de dikke darm vrijkomen, kunnen echter niet meer opgenomen worden in het lichaam. Daarom worden deze stoffen in de vorm van bijzondere keutels </a:t>
            </a:r>
            <a:r>
              <a:rPr lang="nl-NL" dirty="0" smtClean="0"/>
              <a:t>uitgescheiden.</a:t>
            </a:r>
            <a:endParaRPr lang="nl-NL" dirty="0"/>
          </a:p>
          <a:p>
            <a:r>
              <a:rPr lang="nl-NL" dirty="0"/>
              <a:t>Vervolgens eet de cavia deze </a:t>
            </a:r>
            <a:r>
              <a:rPr lang="nl-NL" dirty="0" smtClean="0"/>
              <a:t>keutels </a:t>
            </a:r>
            <a:r>
              <a:rPr lang="nl-NL" dirty="0" smtClean="0"/>
              <a:t>weer </a:t>
            </a:r>
            <a:r>
              <a:rPr lang="nl-NL" dirty="0"/>
              <a:t>op, waardoor hij de hoogwaardige voedingsstoffen alsnog kan opnemen.</a:t>
            </a:r>
          </a:p>
        </p:txBody>
      </p:sp>
    </p:spTree>
    <p:extLst>
      <p:ext uri="{BB962C8B-B14F-4D97-AF65-F5344CB8AC3E}">
        <p14:creationId xmlns:p14="http://schemas.microsoft.com/office/powerpoint/2010/main" val="2015769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98DE4E-B459-48DB-ADCB-95E2E2CB88D8}"/>
              </a:ext>
            </a:extLst>
          </p:cNvPr>
          <p:cNvSpPr>
            <a:spLocks noGrp="1"/>
          </p:cNvSpPr>
          <p:nvPr>
            <p:ph type="title"/>
          </p:nvPr>
        </p:nvSpPr>
        <p:spPr/>
        <p:txBody>
          <a:bodyPr/>
          <a:lstStyle/>
          <a:p>
            <a:r>
              <a:rPr lang="nl-NL" dirty="0"/>
              <a:t>Einde!</a:t>
            </a:r>
          </a:p>
        </p:txBody>
      </p:sp>
    </p:spTree>
    <p:extLst>
      <p:ext uri="{BB962C8B-B14F-4D97-AF65-F5344CB8AC3E}">
        <p14:creationId xmlns:p14="http://schemas.microsoft.com/office/powerpoint/2010/main" val="27694412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TM04033921[[fn=Damast]]</Template>
  <TotalTime>35</TotalTime>
  <Words>597</Words>
  <Application>Microsoft Office PowerPoint</Application>
  <PresentationFormat>Breedbeeld</PresentationFormat>
  <Paragraphs>34</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Bookman Old Style</vt:lpstr>
      <vt:lpstr>Rockwell</vt:lpstr>
      <vt:lpstr>Damask</vt:lpstr>
      <vt:lpstr>Voeding cavia</vt:lpstr>
      <vt:lpstr>Het gebit</vt:lpstr>
      <vt:lpstr>De vertering</vt:lpstr>
      <vt:lpstr>Wat gebeurt waar?</vt:lpstr>
      <vt:lpstr>Veel voorkomende ingrediënten in de voeding </vt:lpstr>
      <vt:lpstr>Voerbehoefte en voerhoeveelheid</vt:lpstr>
      <vt:lpstr>Foerageergedrag </vt:lpstr>
      <vt:lpstr>opvallende zaken betreft de voeding en de vertering</vt:lpstr>
      <vt:lpstr>Einde!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Voeding cavia</dc:title>
  <dc:creator>Silke Sportel</dc:creator>
  <cp:lastModifiedBy>Weijden, Yorike van der</cp:lastModifiedBy>
  <cp:revision>4</cp:revision>
  <dcterms:created xsi:type="dcterms:W3CDTF">2017-12-01T12:21:40Z</dcterms:created>
  <dcterms:modified xsi:type="dcterms:W3CDTF">2017-12-08T10:22:12Z</dcterms:modified>
</cp:coreProperties>
</file>